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9" r:id="rId2"/>
    <p:sldId id="258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26" autoAdjust="0"/>
    <p:restoredTop sz="94660"/>
  </p:normalViewPr>
  <p:slideViewPr>
    <p:cSldViewPr>
      <p:cViewPr varScale="1">
        <p:scale>
          <a:sx n="72" d="100"/>
          <a:sy n="72" d="100"/>
        </p:scale>
        <p:origin x="-876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8609C8-5D97-4ABC-916D-7CB86C74F704}" type="datetimeFigureOut">
              <a:rPr lang="en-US" smtClean="0"/>
              <a:pPr/>
              <a:t>11/13/2009</a:t>
            </a:fld>
            <a:endParaRPr lang="ms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ms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4E273E-9247-46F2-AF4B-391536ED4AC9}" type="slidenum">
              <a:rPr lang="ms-MY" smtClean="0"/>
              <a:pPr/>
              <a:t>‹#›</a:t>
            </a:fld>
            <a:endParaRPr lang="ms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11/13/2009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 advClick="0" advTm="4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4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4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4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 advClick="0" advTm="4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4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11/13/2009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 advClick="0" advTm="4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4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4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4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4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11/13/2009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 advClick="0" advTm="400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n1510760534_107426_525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pic>
        <p:nvPicPr>
          <p:cNvPr id="2" name="Picture 1" descr="DSC_0124.jpg"/>
          <p:cNvPicPr>
            <a:picLocks noChangeAspect="1"/>
          </p:cNvPicPr>
          <p:nvPr/>
        </p:nvPicPr>
        <p:blipFill>
          <a:blip r:embed="rId3" cstate="print"/>
          <a:srcRect l="14926" t="15400" r="19630"/>
          <a:stretch>
            <a:fillRect/>
          </a:stretch>
        </p:blipFill>
        <p:spPr>
          <a:xfrm>
            <a:off x="10439400" y="3124200"/>
            <a:ext cx="4343400" cy="3733800"/>
          </a:xfrm>
          <a:prstGeom prst="rect">
            <a:avLst/>
          </a:prstGeom>
        </p:spPr>
      </p:pic>
    </p:spTree>
  </p:cSld>
  <p:clrMapOvr>
    <a:masterClrMapping/>
  </p:clrMapOvr>
  <p:transition spd="slow" advClick="0"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53284E-6 L -0.75417 0.00555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7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n1510760534_107426_525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pic>
        <p:nvPicPr>
          <p:cNvPr id="2" name="Picture 1" descr="Kaleidoscope_San_Diego.jpg"/>
          <p:cNvPicPr>
            <a:picLocks noChangeAspect="1"/>
          </p:cNvPicPr>
          <p:nvPr/>
        </p:nvPicPr>
        <p:blipFill>
          <a:blip r:embed="rId3" cstate="print"/>
          <a:srcRect l="17879" t="3333" r="31667" b="17475"/>
          <a:stretch>
            <a:fillRect/>
          </a:stretch>
        </p:blipFill>
        <p:spPr>
          <a:xfrm>
            <a:off x="4648200" y="3114000"/>
            <a:ext cx="3180490" cy="3744000"/>
          </a:xfrm>
          <a:prstGeom prst="rect">
            <a:avLst/>
          </a:prstGeom>
        </p:spPr>
      </p:pic>
      <p:pic>
        <p:nvPicPr>
          <p:cNvPr id="3" name="Picture 2" descr="DSC0130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9613483">
            <a:off x="-729435" y="-216542"/>
            <a:ext cx="5030308" cy="6984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 descr="DSC01308--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1200000">
            <a:off x="-208493" y="-172392"/>
            <a:ext cx="5274028" cy="684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5486400" y="0"/>
            <a:ext cx="35052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99CC"/>
                </a:solidFill>
                <a:latin typeface="Algerian" pitchFamily="82" charset="0"/>
              </a:rPr>
              <a:t>My </a:t>
            </a:r>
            <a:r>
              <a:rPr lang="en-US" sz="2800" b="1" dirty="0" err="1" smtClean="0">
                <a:solidFill>
                  <a:srgbClr val="FF99CC"/>
                </a:solidFill>
                <a:latin typeface="Algerian" pitchFamily="82" charset="0"/>
              </a:rPr>
              <a:t>Monoscopic</a:t>
            </a:r>
            <a:r>
              <a:rPr lang="en-US" sz="2800" b="1" dirty="0" smtClean="0">
                <a:solidFill>
                  <a:srgbClr val="FF99CC"/>
                </a:solidFill>
                <a:latin typeface="Algerian" pitchFamily="82" charset="0"/>
              </a:rPr>
              <a:t> View Evolves Into</a:t>
            </a:r>
          </a:p>
          <a:p>
            <a:pPr algn="ctr"/>
            <a:r>
              <a:rPr lang="en-US" sz="2800" b="1" dirty="0" smtClean="0">
                <a:solidFill>
                  <a:srgbClr val="FF99CC"/>
                </a:solidFill>
                <a:latin typeface="Algerian" pitchFamily="82" charset="0"/>
              </a:rPr>
              <a:t> A Fascinating Kaleidoscope Vision.</a:t>
            </a:r>
            <a:endParaRPr lang="ms-MY" sz="2800" dirty="0">
              <a:solidFill>
                <a:srgbClr val="FF99CC"/>
              </a:solidFill>
              <a:latin typeface="Algerian" pitchFamily="82" charset="0"/>
            </a:endParaRPr>
          </a:p>
        </p:txBody>
      </p:sp>
    </p:spTree>
  </p:cSld>
  <p:clrMapOvr>
    <a:masterClrMapping/>
  </p:clrMapOvr>
  <p:transition spd="slow" advClick="0" advTm="1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ity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762000"/>
            <a:ext cx="9144000" cy="6096000"/>
          </a:xfrm>
          <a:prstGeom prst="rect">
            <a:avLst/>
          </a:prstGeom>
        </p:spPr>
      </p:pic>
    </p:spTree>
  </p:cSld>
  <p:clrMapOvr>
    <a:masterClrMapping/>
  </p:clrMapOvr>
  <p:transition spd="slow"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133</TotalTime>
  <Words>11</Words>
  <Application>Microsoft Office PowerPoint</Application>
  <PresentationFormat>On-screen Show (4:3)</PresentationFormat>
  <Paragraphs>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Metro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19</cp:revision>
  <dcterms:created xsi:type="dcterms:W3CDTF">2006-08-16T00:00:00Z</dcterms:created>
  <dcterms:modified xsi:type="dcterms:W3CDTF">2009-11-13T02:39:46Z</dcterms:modified>
</cp:coreProperties>
</file>